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96" y="13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23071-E9C5-4A8C-B01F-DAF6A635AAD8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F119F-ABDD-4240-95FE-BC0D3A3C8D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13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DE240-6512-4640-A34D-1743C3761690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DCAD7-EED2-4CDE-9C3B-705F86DF9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8580"/>
            <a:ext cx="6858000" cy="934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ThermoFisher Scientific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Federico Perez</dc:creator>
  <cp:lastModifiedBy>Donley, Megan</cp:lastModifiedBy>
  <cp:revision>59</cp:revision>
  <dcterms:created xsi:type="dcterms:W3CDTF">2013-11-21T12:31:21Z</dcterms:created>
  <dcterms:modified xsi:type="dcterms:W3CDTF">2016-02-16T13:46:19Z</dcterms:modified>
</cp:coreProperties>
</file>