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4A89"/>
    <a:srgbClr val="646569"/>
    <a:srgbClr val="DDEE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60" d="100"/>
          <a:sy n="60" d="100"/>
        </p:scale>
        <p:origin x="-1276" y="-48"/>
      </p:cViewPr>
      <p:guideLst>
        <p:guide orient="horz" pos="1296"/>
        <p:guide pos="3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91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0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34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80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6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2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3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23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1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4E701-A9FE-462F-AB42-1C6D65FFC5C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FC7AC-E7D4-4513-BD9F-F331D55DF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549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705600"/>
            <a:ext cx="2534557" cy="20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02" y="3525647"/>
            <a:ext cx="3323782" cy="24663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533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Reference Ordering Guide</a:t>
            </a:r>
            <a:endParaRPr lang="en-US" sz="2000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" y="381000"/>
            <a:ext cx="6324600" cy="0"/>
          </a:xfrm>
          <a:prstGeom prst="line">
            <a:avLst/>
          </a:prstGeom>
          <a:ln w="28575">
            <a:solidFill>
              <a:srgbClr val="064A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1066800"/>
            <a:ext cx="6324600" cy="0"/>
          </a:xfrm>
          <a:prstGeom prst="line">
            <a:avLst/>
          </a:prstGeom>
          <a:ln w="28575">
            <a:solidFill>
              <a:srgbClr val="064A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6452" y="1219200"/>
            <a:ext cx="3922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ORDER YOUR LAB SUPPLIES QUICKLY AND EFFICIENTLY</a:t>
            </a:r>
            <a:endParaRPr lang="en-US" sz="1400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0874" y="1841956"/>
            <a:ext cx="17727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1)  Access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Zoeti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Ariba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dashboard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67000" y="1841956"/>
            <a:ext cx="1485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Fisher Scientific 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1036" y="3276600"/>
            <a:ext cx="19231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3)  Choose your product(s)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0" y="3958082"/>
            <a:ext cx="953828" cy="682179"/>
          </a:xfrm>
          <a:prstGeom prst="wedgeRoundRectCallout">
            <a:avLst>
              <a:gd name="adj1" fmla="val 67412"/>
              <a:gd name="adj2" fmla="val 41464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part number?  Use Quick Order!  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680881" y="5048516"/>
            <a:ext cx="1124836" cy="630767"/>
          </a:xfrm>
          <a:prstGeom prst="wedgeRoundRectCallout">
            <a:avLst>
              <a:gd name="adj1" fmla="val -47904"/>
              <a:gd name="adj2" fmla="val -65401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Still can’t find what you need?  We will source it!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5800" y="1432173"/>
            <a:ext cx="2160494" cy="1615827"/>
          </a:xfrm>
          <a:prstGeom prst="rect">
            <a:avLst/>
          </a:prstGeom>
          <a:solidFill>
            <a:srgbClr val="DDEEF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3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additional help?</a:t>
            </a:r>
          </a:p>
          <a:p>
            <a:endParaRPr lang="en-US" sz="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Zoetis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Customer Service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855-655-6434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Zoetis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@thermofisher.com</a:t>
            </a:r>
            <a:endParaRPr lang="en-US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Local team contacts:  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See listing in Additional Help tile;        also page 2 below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450" y="8636000"/>
            <a:ext cx="17081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520314" y="3837753"/>
            <a:ext cx="1981200" cy="184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Tip:</a:t>
            </a:r>
          </a:p>
          <a:p>
            <a:pPr>
              <a:spcBef>
                <a:spcPts val="200"/>
              </a:spcBef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fishersci.com has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powerful </a:t>
            </a:r>
            <a:r>
              <a:rPr lang="en-US" sz="1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SEARCH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capabilities. 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by: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Supplier part number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Fisher Scientific number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Competitor part number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CAS #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MDL #</a:t>
            </a:r>
          </a:p>
        </p:txBody>
      </p:sp>
      <p:sp>
        <p:nvSpPr>
          <p:cNvPr id="18" name="Rounded Rectangular Callout 17"/>
          <p:cNvSpPr/>
          <p:nvPr/>
        </p:nvSpPr>
        <p:spPr>
          <a:xfrm>
            <a:off x="2813090" y="3668183"/>
            <a:ext cx="1295400" cy="478367"/>
          </a:xfrm>
          <a:prstGeom prst="wedgeRoundRectCallout">
            <a:avLst>
              <a:gd name="adj1" fmla="val -78032"/>
              <a:gd name="adj2" fmla="val -32389"/>
              <a:gd name="adj3" fmla="val 16667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have a part number?  Use Search!</a:t>
            </a:r>
            <a:endParaRPr lang="en-US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10832">
            <a:off x="5818619" y="3657457"/>
            <a:ext cx="363279" cy="35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590800" y="7315200"/>
            <a:ext cx="1676400" cy="1251625"/>
          </a:xfrm>
          <a:prstGeom prst="rect">
            <a:avLst/>
          </a:prstGeom>
          <a:solidFill>
            <a:srgbClr val="DDEEF8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New Item Requests: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Will be sourced in four business hours</a:t>
            </a:r>
          </a:p>
          <a:p>
            <a:pPr marL="117475" indent="-117475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Newly created items </a:t>
            </a:r>
            <a:r>
              <a:rPr lang="en-US" sz="1000" dirty="0" smtClean="0">
                <a:solidFill>
                  <a:schemeClr val="tx1"/>
                </a:solidFill>
              </a:rPr>
              <a:t>orderable via </a:t>
            </a:r>
            <a:r>
              <a:rPr lang="en-US" sz="1000" dirty="0" smtClean="0">
                <a:solidFill>
                  <a:schemeClr val="tx1"/>
                </a:solidFill>
              </a:rPr>
              <a:t>Quick Order</a:t>
            </a:r>
          </a:p>
          <a:p>
            <a:pPr marL="117475" indent="-117475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/>
                </a:solidFill>
              </a:rPr>
              <a:t>Searchable the following </a:t>
            </a:r>
            <a:r>
              <a:rPr lang="en-US" sz="1000" dirty="0" smtClean="0">
                <a:solidFill>
                  <a:schemeClr val="tx1"/>
                </a:solidFill>
              </a:rPr>
              <a:t>business day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39340" y="6400800"/>
            <a:ext cx="2035101" cy="1964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Third Party products are defined as products from suppliers who are not part of the </a:t>
            </a:r>
            <a:r>
              <a:rPr lang="en-US" sz="1000" dirty="0" smtClean="0"/>
              <a:t>typical distribution </a:t>
            </a:r>
            <a:r>
              <a:rPr lang="en-US" sz="1000" dirty="0" smtClean="0"/>
              <a:t>network in the scientific supplies commodity – </a:t>
            </a:r>
            <a:r>
              <a:rPr lang="en-US" sz="1000" dirty="0" smtClean="0"/>
              <a:t>suppliers </a:t>
            </a:r>
            <a:r>
              <a:rPr lang="en-US" sz="1000" dirty="0" smtClean="0"/>
              <a:t>who </a:t>
            </a:r>
            <a:r>
              <a:rPr lang="en-US" sz="1000" dirty="0" smtClean="0"/>
              <a:t>normally sell </a:t>
            </a:r>
            <a:r>
              <a:rPr lang="en-US" sz="1000" dirty="0" smtClean="0"/>
              <a:t>direct.</a:t>
            </a:r>
          </a:p>
          <a:p>
            <a:pPr>
              <a:spcBef>
                <a:spcPts val="200"/>
              </a:spcBef>
            </a:pPr>
            <a:r>
              <a:rPr lang="en-US" sz="1000" dirty="0" smtClean="0"/>
              <a:t>We offer over 800,000 Third Party products, representing over 7,000 suppliers, as a one-stop shop for the </a:t>
            </a:r>
            <a:r>
              <a:rPr lang="en-US" sz="1000" dirty="0" smtClean="0"/>
              <a:t> </a:t>
            </a:r>
            <a:r>
              <a:rPr lang="en-US" sz="1000" dirty="0" smtClean="0"/>
              <a:t>researcher.   These products are indicated on fishersci.com by the Encompass icon.</a:t>
            </a:r>
            <a:endParaRPr lang="en-US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116452" y="6200001"/>
            <a:ext cx="392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DIDN’T FIND WHAT YOU’RE LOOKING FOR?</a:t>
            </a:r>
          </a:p>
          <a:p>
            <a:r>
              <a:rPr lang="en-US" sz="12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New Item Request Form</a:t>
            </a:r>
            <a:endParaRPr lang="en-US" sz="1200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096000"/>
            <a:ext cx="10541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31800"/>
            <a:ext cx="11430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95" y="2133600"/>
            <a:ext cx="2103313" cy="870846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80" y="2133600"/>
            <a:ext cx="1155620" cy="854842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58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5334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Team Guide</a:t>
            </a:r>
            <a:endParaRPr lang="en-US" sz="2000" b="1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381000"/>
            <a:ext cx="6324600" cy="0"/>
          </a:xfrm>
          <a:prstGeom prst="line">
            <a:avLst/>
          </a:prstGeom>
          <a:ln w="28575">
            <a:solidFill>
              <a:srgbClr val="064A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" y="1066800"/>
            <a:ext cx="6324600" cy="0"/>
          </a:xfrm>
          <a:prstGeom prst="line">
            <a:avLst/>
          </a:prstGeom>
          <a:ln w="28575">
            <a:solidFill>
              <a:srgbClr val="064A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brands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7430" b="35051"/>
          <a:stretch/>
        </p:blipFill>
        <p:spPr>
          <a:xfrm>
            <a:off x="0" y="6705600"/>
            <a:ext cx="6781800" cy="1442116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31800"/>
            <a:ext cx="114300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37852"/>
            <a:ext cx="6553200" cy="2757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349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209</Words>
  <Application>Microsoft Office PowerPoint</Application>
  <PresentationFormat>On-screen Show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Thermo Fisher Scientific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Werley, Bertie M.</dc:creator>
  <cp:lastModifiedBy>Werley, Bertie M.</cp:lastModifiedBy>
  <cp:revision>30</cp:revision>
  <cp:lastPrinted>2018-12-07T20:59:08Z</cp:lastPrinted>
  <dcterms:created xsi:type="dcterms:W3CDTF">2018-03-06T17:15:08Z</dcterms:created>
  <dcterms:modified xsi:type="dcterms:W3CDTF">2018-12-07T21:05:04Z</dcterms:modified>
</cp:coreProperties>
</file>